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4" r:id="rId1"/>
  </p:sldMasterIdLst>
  <p:sldIdLst>
    <p:sldId id="282" r:id="rId2"/>
    <p:sldId id="279" r:id="rId3"/>
    <p:sldId id="270" r:id="rId4"/>
    <p:sldId id="280" r:id="rId5"/>
    <p:sldId id="284" r:id="rId6"/>
    <p:sldId id="285" r:id="rId7"/>
    <p:sldId id="286" r:id="rId8"/>
    <p:sldId id="292" r:id="rId9"/>
    <p:sldId id="295" r:id="rId10"/>
    <p:sldId id="296" r:id="rId11"/>
    <p:sldId id="293" r:id="rId12"/>
    <p:sldId id="294" r:id="rId13"/>
    <p:sldId id="297" r:id="rId14"/>
    <p:sldId id="298" r:id="rId15"/>
    <p:sldId id="288" r:id="rId16"/>
    <p:sldId id="283" r:id="rId17"/>
    <p:sldId id="291" r:id="rId18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99"/>
    <a:srgbClr val="99CCFF"/>
    <a:srgbClr val="CCECFF"/>
    <a:srgbClr val="CCFFCC"/>
    <a:srgbClr val="CCFFFF"/>
    <a:srgbClr val="CC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3" d="100"/>
          <a:sy n="63" d="100"/>
        </p:scale>
        <p:origin x="780" y="5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ctrTitle"/>
          </p:nvPr>
        </p:nvSpPr>
        <p:spPr>
          <a:xfrm>
            <a:off x="1910080" y="359898"/>
            <a:ext cx="9875520" cy="1472184"/>
          </a:xfrm>
        </p:spPr>
        <p:txBody>
          <a:bodyPr anchor="b"/>
          <a:lstStyle>
            <a:lvl1pPr algn="l">
              <a:defRPr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22" name="Subtitle 21"/>
          <p:cNvSpPr>
            <a:spLocks noGrp="1"/>
          </p:cNvSpPr>
          <p:nvPr>
            <p:ph type="subTitle" idx="1"/>
          </p:nvPr>
        </p:nvSpPr>
        <p:spPr>
          <a:xfrm>
            <a:off x="1910080" y="1850064"/>
            <a:ext cx="9875520" cy="1752600"/>
          </a:xfrm>
        </p:spPr>
        <p:txBody>
          <a:bodyPr tIns="0"/>
          <a:lstStyle>
            <a:lvl1pPr marL="27432" indent="0" algn="l">
              <a:buNone/>
              <a:defRPr sz="26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0666-FB37-4B36-9149-507F3B0178E3}" type="datetimeFigureOut">
              <a:rPr lang="en-US" smtClean="0"/>
              <a:pPr/>
              <a:t>1/27/2022</a:t>
            </a:fld>
            <a:endParaRPr lang="en-US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8" name="Oval 7"/>
          <p:cNvSpPr/>
          <p:nvPr/>
        </p:nvSpPr>
        <p:spPr>
          <a:xfrm>
            <a:off x="1228577" y="1413802"/>
            <a:ext cx="280416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Oval 8"/>
          <p:cNvSpPr/>
          <p:nvPr/>
        </p:nvSpPr>
        <p:spPr>
          <a:xfrm>
            <a:off x="1542901" y="1345016"/>
            <a:ext cx="85344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0666-FB37-4B36-9149-507F3B0178E3}" type="datetimeFigureOut">
              <a:rPr lang="en-US" smtClean="0"/>
              <a:pPr/>
              <a:t>1/27/2022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44000" y="274640"/>
            <a:ext cx="243840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4000" y="274641"/>
            <a:ext cx="74168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0666-FB37-4B36-9149-507F3B0178E3}" type="datetimeFigureOut">
              <a:rPr lang="en-US" smtClean="0"/>
              <a:pPr/>
              <a:t>1/27/2022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Color background">
  <p:cSld name="Blank - Color background">
    <p:bg>
      <p:bgPr>
        <a:solidFill>
          <a:schemeClr val="accent2"/>
        </a:solidFill>
        <a:effectLst/>
      </p:bgPr>
    </p:bg>
    <p:spTree>
      <p:nvGrpSpPr>
        <p:cNvPr id="1" name="Shape 1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6" name="Google Shape;1476;p12"/>
          <p:cNvSpPr txBox="1">
            <a:spLocks noGrp="1"/>
          </p:cNvSpPr>
          <p:nvPr>
            <p:ph type="sldNum" idx="12"/>
          </p:nvPr>
        </p:nvSpPr>
        <p:spPr>
          <a:xfrm>
            <a:off x="11595204" y="6231533"/>
            <a:ext cx="4440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6682454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Top drawing">
  <p:cSld name="Blank - Top drawing">
    <p:spTree>
      <p:nvGrpSpPr>
        <p:cNvPr id="1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3" name="Google Shape;1203;p11"/>
          <p:cNvSpPr txBox="1">
            <a:spLocks noGrp="1"/>
          </p:cNvSpPr>
          <p:nvPr>
            <p:ph type="sldNum" idx="12"/>
          </p:nvPr>
        </p:nvSpPr>
        <p:spPr>
          <a:xfrm>
            <a:off x="11595204" y="6231533"/>
            <a:ext cx="4440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5003800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0666-FB37-4B36-9149-507F3B0178E3}" type="datetimeFigureOut">
              <a:rPr lang="en-US" smtClean="0"/>
              <a:pPr/>
              <a:t>1/27/2022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043853" y="-54"/>
            <a:ext cx="91440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37856" y="2600325"/>
            <a:ext cx="8534400" cy="2286000"/>
          </a:xfrm>
        </p:spPr>
        <p:txBody>
          <a:bodyPr anchor="t"/>
          <a:lstStyle>
            <a:lvl1pPr algn="l">
              <a:lnSpc>
                <a:spcPts val="4500"/>
              </a:lnSpc>
              <a:buNone/>
              <a:defRPr sz="4000" b="1" cap="all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37856" y="1066800"/>
            <a:ext cx="8534400" cy="1509712"/>
          </a:xfrm>
        </p:spPr>
        <p:txBody>
          <a:bodyPr anchor="b"/>
          <a:lstStyle>
            <a:lvl1pPr marL="18288" indent="0">
              <a:lnSpc>
                <a:spcPts val="2300"/>
              </a:lnSpc>
              <a:spcBef>
                <a:spcPts val="0"/>
              </a:spcBef>
              <a:buNone/>
              <a:defRPr sz="20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0666-FB37-4B36-9149-507F3B0178E3}" type="datetimeFigureOut">
              <a:rPr lang="en-US" smtClean="0"/>
              <a:pPr/>
              <a:t>1/27/2022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10" name="Rectangle 9"/>
          <p:cNvSpPr/>
          <p:nvPr/>
        </p:nvSpPr>
        <p:spPr bwMode="invGray">
          <a:xfrm>
            <a:off x="3048000" y="0"/>
            <a:ext cx="1016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Oval 7"/>
          <p:cNvSpPr/>
          <p:nvPr/>
        </p:nvSpPr>
        <p:spPr>
          <a:xfrm>
            <a:off x="2896428" y="2814656"/>
            <a:ext cx="280416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Oval 8"/>
          <p:cNvSpPr/>
          <p:nvPr/>
        </p:nvSpPr>
        <p:spPr>
          <a:xfrm>
            <a:off x="3210752" y="2745870"/>
            <a:ext cx="85344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4144" y="274320"/>
            <a:ext cx="9997440" cy="11430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14144" y="1524000"/>
            <a:ext cx="48768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034784" y="1524000"/>
            <a:ext cx="48768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0666-FB37-4B36-9149-507F3B0178E3}" type="datetimeFigureOut">
              <a:rPr lang="en-US" smtClean="0"/>
              <a:pPr/>
              <a:t>1/27/2022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160336"/>
            <a:ext cx="10972800" cy="1143000"/>
          </a:xfrm>
        </p:spPr>
        <p:txBody>
          <a:bodyPr anchor="ctr"/>
          <a:lstStyle>
            <a:lvl1pPr algn="ctr">
              <a:defRPr sz="4500" b="1" cap="none" baseline="0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328278"/>
            <a:ext cx="536448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6217920" y="328278"/>
            <a:ext cx="536448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609600" y="969336"/>
            <a:ext cx="536448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969336"/>
            <a:ext cx="536448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0666-FB37-4B36-9149-507F3B0178E3}" type="datetimeFigureOut">
              <a:rPr lang="en-US" smtClean="0"/>
              <a:pPr/>
              <a:t>1/27/2022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4144" y="274320"/>
            <a:ext cx="9997440" cy="1143000"/>
          </a:xfrm>
        </p:spPr>
        <p:txBody>
          <a:bodyPr anchor="ctr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0666-FB37-4B36-9149-507F3B0178E3}" type="datetimeFigureOut">
              <a:rPr lang="en-US" smtClean="0"/>
              <a:pPr/>
              <a:t>1/27/2022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353312" y="0"/>
            <a:ext cx="10838688" cy="6858000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0666-FB37-4B36-9149-507F3B0178E3}" type="datetimeFigureOut">
              <a:rPr lang="en-US" smtClean="0"/>
              <a:pPr/>
              <a:t>1/27/2022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6" name="Rectangle 5"/>
          <p:cNvSpPr/>
          <p:nvPr/>
        </p:nvSpPr>
        <p:spPr bwMode="invGray">
          <a:xfrm>
            <a:off x="1353312" y="-54"/>
            <a:ext cx="97536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16778"/>
            <a:ext cx="5080000" cy="1162050"/>
          </a:xfrm>
          <a:ln>
            <a:noFill/>
          </a:ln>
        </p:spPr>
        <p:txBody>
          <a:bodyPr anchor="b"/>
          <a:lstStyle>
            <a:lvl1pPr algn="l">
              <a:lnSpc>
                <a:spcPts val="2000"/>
              </a:lnSpc>
              <a:buNone/>
              <a:defRPr sz="2200" b="1" cap="all" baseline="0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09600" y="1406964"/>
            <a:ext cx="5080000" cy="698500"/>
          </a:xfrm>
        </p:spPr>
        <p:txBody>
          <a:bodyPr/>
          <a:lstStyle>
            <a:lvl1pPr marL="4572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609600" y="2133601"/>
            <a:ext cx="10871200" cy="39925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0666-FB37-4B36-9149-507F3B0178E3}" type="datetimeFigureOut">
              <a:rPr lang="en-US" smtClean="0"/>
              <a:pPr/>
              <a:t>1/27/2022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49195" y="1066800"/>
            <a:ext cx="3657600" cy="1981200"/>
          </a:xfrm>
        </p:spPr>
        <p:txBody>
          <a:bodyPr anchor="b">
            <a:noAutofit/>
          </a:bodyPr>
          <a:lstStyle>
            <a:lvl1pPr algn="l">
              <a:buNone/>
              <a:defRPr sz="2100" b="1">
                <a:effectLst/>
              </a:defRPr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0666-FB37-4B36-9149-507F3B0178E3}" type="datetimeFigureOut">
              <a:rPr lang="en-US" smtClean="0"/>
              <a:pPr/>
              <a:t>1/27/2022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8" name="Rectangle 7"/>
          <p:cNvSpPr/>
          <p:nvPr/>
        </p:nvSpPr>
        <p:spPr>
          <a:xfrm>
            <a:off x="1016000" y="1066800"/>
            <a:ext cx="6096000" cy="4572000"/>
          </a:xfrm>
          <a:prstGeom prst="rect">
            <a:avLst/>
          </a:prstGeom>
          <a:solidFill>
            <a:srgbClr val="FFFFFF"/>
          </a:solidFill>
          <a:ln w="88900" cap="sq">
            <a:solidFill>
              <a:srgbClr val="FFFFFF"/>
            </a:solidFill>
            <a:miter lim="800000"/>
          </a:ln>
          <a:effectLst>
            <a:outerShdw blurRad="55500" dist="18500" dir="5400000" algn="tl" rotWithShape="0">
              <a:srgbClr val="000000">
                <a:alpha val="3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635">
            <a:bevelT w="25400" h="19050"/>
            <a:contourClr>
              <a:srgbClr val="969696"/>
            </a:contourClr>
          </a:sp3d>
        </p:spPr>
        <p:txBody>
          <a:bodyPr lIns="91440" tIns="274320" rtlCol="0" anchor="t">
            <a:normAutofit/>
          </a:bodyPr>
          <a:lstStyle/>
          <a:p>
            <a:pPr marL="0" indent="-283464" algn="l" rtl="0" eaLnBrk="1" latinLnBrk="0" hangingPunct="1">
              <a:lnSpc>
                <a:spcPts val="3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None/>
            </a:pPr>
            <a:endParaRPr kumimoji="0" lang="en-US" sz="32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117600" y="1143004"/>
            <a:ext cx="5892800" cy="3514531"/>
          </a:xfrm>
          <a:prstGeom prst="roundRect">
            <a:avLst>
              <a:gd name="adj" fmla="val 783"/>
            </a:avLst>
          </a:prstGeom>
          <a:solidFill>
            <a:schemeClr val="bg2"/>
          </a:solidFill>
          <a:ln w="127000">
            <a:noFill/>
            <a:miter lim="800000"/>
          </a:ln>
          <a:effectLst/>
        </p:spPr>
        <p:txBody>
          <a:bodyPr lIns="91440" tIns="274320" anchor="t"/>
          <a:lstStyle>
            <a:lvl1pPr indent="0">
              <a:buNone/>
              <a:defRPr sz="3200"/>
            </a:lvl1pPr>
            <a:extLst/>
          </a:lstStyle>
          <a:p>
            <a:pPr marL="0" algn="l" eaLnBrk="1" latinLnBrk="0" hangingPunct="1"/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9" name="Flowchart: Process 8"/>
          <p:cNvSpPr/>
          <p:nvPr/>
        </p:nvSpPr>
        <p:spPr>
          <a:xfrm rot="19468671">
            <a:off x="528967" y="954341"/>
            <a:ext cx="914400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shade val="90000"/>
                <a:satMod val="200000"/>
                <a:alpha val="4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Flowchart: Process 9"/>
          <p:cNvSpPr/>
          <p:nvPr/>
        </p:nvSpPr>
        <p:spPr>
          <a:xfrm rot="2103354" flipH="1">
            <a:off x="6671556" y="936786"/>
            <a:ext cx="865632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alpha val="2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7600" y="4800600"/>
            <a:ext cx="5892800" cy="762000"/>
          </a:xfrm>
        </p:spPr>
        <p:txBody>
          <a:bodyPr anchor="ctr"/>
          <a:lstStyle>
            <a:lvl1pPr marL="0" indent="0" algn="l">
              <a:lnSpc>
                <a:spcPts val="1600"/>
              </a:lnSpc>
              <a:spcBef>
                <a:spcPts val="0"/>
              </a:spcBef>
              <a:buNone/>
              <a:defRPr sz="1400">
                <a:solidFill>
                  <a:srgbClr val="777777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e 6"/>
          <p:cNvSpPr/>
          <p:nvPr/>
        </p:nvSpPr>
        <p:spPr>
          <a:xfrm>
            <a:off x="-1087902" y="-815922"/>
            <a:ext cx="2185183" cy="1638887"/>
          </a:xfrm>
          <a:prstGeom prst="pie">
            <a:avLst>
              <a:gd name="adj1" fmla="val 0"/>
              <a:gd name="adj2" fmla="val 5402120"/>
            </a:avLst>
          </a:prstGeom>
          <a:solidFill>
            <a:schemeClr val="bg2">
              <a:tint val="18000"/>
              <a:satMod val="220000"/>
              <a:alpha val="33000"/>
            </a:schemeClr>
          </a:solidFill>
          <a:ln w="3175" cap="rnd" cmpd="sng" algn="ctr">
            <a:solidFill>
              <a:schemeClr val="bg2">
                <a:shade val="70000"/>
                <a:satMod val="200000"/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Oval 7"/>
          <p:cNvSpPr/>
          <p:nvPr/>
        </p:nvSpPr>
        <p:spPr>
          <a:xfrm>
            <a:off x="225089" y="21103"/>
            <a:ext cx="2269588" cy="1702191"/>
          </a:xfrm>
          <a:prstGeom prst="ellipse">
            <a:avLst/>
          </a:prstGeom>
          <a:noFill/>
          <a:ln w="27305" cap="rnd" cmpd="sng" algn="ctr">
            <a:solidFill>
              <a:schemeClr val="bg2">
                <a:tint val="45000"/>
                <a:satMod val="325000"/>
                <a:alpha val="100000"/>
              </a:schemeClr>
            </a:solidFill>
            <a:prstDash val="solid"/>
          </a:ln>
          <a:effectLst>
            <a:outerShdw blurRad="25400" dist="25400" dir="5400000" algn="tl" rotWithShape="0">
              <a:schemeClr val="bg2">
                <a:shade val="50000"/>
                <a:satMod val="150000"/>
                <a:alpha val="8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Donut 10"/>
          <p:cNvSpPr/>
          <p:nvPr/>
        </p:nvSpPr>
        <p:spPr>
          <a:xfrm rot="2315675">
            <a:off x="243842" y="1055077"/>
            <a:ext cx="1500956" cy="1102624"/>
          </a:xfrm>
          <a:prstGeom prst="donut">
            <a:avLst>
              <a:gd name="adj" fmla="val 11833"/>
            </a:avLst>
          </a:prstGeom>
          <a:gradFill rotWithShape="1">
            <a:gsLst>
              <a:gs pos="0">
                <a:schemeClr val="bg2">
                  <a:tint val="10000"/>
                  <a:shade val="99000"/>
                  <a:satMod val="355000"/>
                  <a:alpha val="70000"/>
                </a:schemeClr>
              </a:gs>
              <a:gs pos="70000">
                <a:schemeClr val="bg2">
                  <a:tint val="6000"/>
                  <a:shade val="100000"/>
                  <a:satMod val="400000"/>
                  <a:alpha val="55000"/>
                </a:schemeClr>
              </a:gs>
              <a:gs pos="100000">
                <a:schemeClr val="bg2">
                  <a:tint val="100000"/>
                  <a:shade val="75000"/>
                  <a:satMod val="370000"/>
                  <a:alpha val="60000"/>
                </a:schemeClr>
              </a:gs>
            </a:gsLst>
            <a:path path="circle">
              <a:fillToRect l="-407500" t="-50000" r="507500" b="150000"/>
            </a:path>
          </a:gradFill>
          <a:ln w="7350" cap="rnd" cmpd="sng" algn="ctr">
            <a:solidFill>
              <a:schemeClr val="bg2">
                <a:shade val="60000"/>
                <a:satMod val="220000"/>
                <a:alpha val="100000"/>
              </a:schemeClr>
            </a:solidFill>
            <a:prstDash val="solid"/>
          </a:ln>
          <a:effectLst>
            <a:outerShdw blurRad="12700" dist="15000" dir="4500000" algn="tl" rotWithShape="0">
              <a:schemeClr val="bg2">
                <a:shade val="10000"/>
                <a:satMod val="200000"/>
                <a:alpha val="3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>
          <a:xfrm>
            <a:off x="1350498" y="-54"/>
            <a:ext cx="10841503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5" name="Title Placeholder 4"/>
          <p:cNvSpPr>
            <a:spLocks noGrp="1"/>
          </p:cNvSpPr>
          <p:nvPr>
            <p:ph type="title"/>
          </p:nvPr>
        </p:nvSpPr>
        <p:spPr>
          <a:xfrm>
            <a:off x="1914144" y="274638"/>
            <a:ext cx="9997440" cy="114300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>
          <a:xfrm>
            <a:off x="1914144" y="1447800"/>
            <a:ext cx="9997440" cy="48006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24" name="Date Placeholder 23"/>
          <p:cNvSpPr>
            <a:spLocks noGrp="1"/>
          </p:cNvSpPr>
          <p:nvPr>
            <p:ph type="dt" sz="half" idx="2"/>
          </p:nvPr>
        </p:nvSpPr>
        <p:spPr>
          <a:xfrm>
            <a:off x="4775200" y="6305550"/>
            <a:ext cx="2844800" cy="476250"/>
          </a:xfrm>
          <a:prstGeom prst="rect">
            <a:avLst/>
          </a:prstGeom>
        </p:spPr>
        <p:txBody>
          <a:bodyPr anchor="b"/>
          <a:lstStyle>
            <a:lvl1pPr algn="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</a:defRPr>
            </a:lvl1pPr>
            <a:extLst/>
          </a:lstStyle>
          <a:p>
            <a:fld id="{28E80666-FB37-4B36-9149-507F3B0178E3}" type="datetimeFigureOut">
              <a:rPr lang="en-US" smtClean="0"/>
              <a:pPr/>
              <a:t>1/27/2022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7620000" y="6305550"/>
            <a:ext cx="3860800" cy="476250"/>
          </a:xfrm>
          <a:prstGeom prst="rect">
            <a:avLst/>
          </a:prstGeom>
        </p:spPr>
        <p:txBody>
          <a:bodyPr anchor="b"/>
          <a:lstStyle>
            <a:lvl1pPr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4"/>
          </p:nvPr>
        </p:nvSpPr>
        <p:spPr>
          <a:xfrm>
            <a:off x="11484864" y="6305550"/>
            <a:ext cx="609600" cy="476250"/>
          </a:xfrm>
          <a:prstGeom prst="rect">
            <a:avLst/>
          </a:prstGeom>
        </p:spPr>
        <p:txBody>
          <a:bodyPr anchor="b"/>
          <a:lstStyle>
            <a:lvl1pPr algn="ct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15" name="Rectangle 14"/>
          <p:cNvSpPr/>
          <p:nvPr/>
        </p:nvSpPr>
        <p:spPr bwMode="invGray">
          <a:xfrm>
            <a:off x="1353312" y="-54"/>
            <a:ext cx="97536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5" r:id="rId1"/>
    <p:sldLayoutId id="2147483776" r:id="rId2"/>
    <p:sldLayoutId id="2147483777" r:id="rId3"/>
    <p:sldLayoutId id="2147483778" r:id="rId4"/>
    <p:sldLayoutId id="2147483779" r:id="rId5"/>
    <p:sldLayoutId id="2147483780" r:id="rId6"/>
    <p:sldLayoutId id="2147483781" r:id="rId7"/>
    <p:sldLayoutId id="2147483782" r:id="rId8"/>
    <p:sldLayoutId id="2147483783" r:id="rId9"/>
    <p:sldLayoutId id="2147483784" r:id="rId10"/>
    <p:sldLayoutId id="2147483785" r:id="rId11"/>
    <p:sldLayoutId id="2147483787" r:id="rId12"/>
    <p:sldLayoutId id="2147483788" r:id="rId13"/>
  </p:sldLayoutIdLst>
  <p:transition>
    <p:fade thruBlk="1"/>
  </p:transition>
  <p:txStyles>
    <p:titleStyle>
      <a:lvl1pPr algn="l" rtl="0" eaLnBrk="1" latinLnBrk="0" hangingPunct="1">
        <a:spcBef>
          <a:spcPct val="0"/>
        </a:spcBef>
        <a:buNone/>
        <a:defRPr kumimoji="0" sz="4300" kern="1200">
          <a:solidFill>
            <a:schemeClr val="tx2">
              <a:satMod val="130000"/>
            </a:schemeClr>
          </a:solidFill>
          <a:effectLst>
            <a:outerShdw blurRad="50000" dist="30000" dir="5400000" algn="tl" rotWithShape="0">
              <a:srgbClr val="000000">
                <a:alpha val="30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83464" algn="l" rtl="0" eaLnBrk="1" latinLnBrk="0" hangingPunct="1">
        <a:lnSpc>
          <a:spcPct val="100000"/>
        </a:lnSpc>
        <a:spcBef>
          <a:spcPts val="600"/>
        </a:spcBef>
        <a:buClr>
          <a:schemeClr val="accent1"/>
        </a:buClr>
        <a:buSzPct val="80000"/>
        <a:buFont typeface="Wingdings 2"/>
        <a:buChar char="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37744" algn="l" rtl="0" eaLnBrk="1" latinLnBrk="0" hangingPunct="1">
        <a:lnSpc>
          <a:spcPct val="100000"/>
        </a:lnSpc>
        <a:spcBef>
          <a:spcPts val="550"/>
        </a:spcBef>
        <a:buClr>
          <a:schemeClr val="accent1"/>
        </a:buClr>
        <a:buFont typeface="Verdana"/>
        <a:buChar char="◦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886968" indent="-228600" algn="l" rtl="0" eaLnBrk="1" latinLnBrk="0" hangingPunct="1">
        <a:lnSpc>
          <a:spcPct val="100000"/>
        </a:lnSpc>
        <a:spcBef>
          <a:spcPct val="20000"/>
        </a:spcBef>
        <a:buClr>
          <a:schemeClr val="accent2"/>
        </a:buClr>
        <a:buFont typeface="Wingdings 2"/>
        <a:buChar char="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173736" algn="l" rtl="0" eaLnBrk="1" latinLnBrk="0" hangingPunct="1">
        <a:lnSpc>
          <a:spcPct val="100000"/>
        </a:lnSpc>
        <a:spcBef>
          <a:spcPct val="20000"/>
        </a:spcBef>
        <a:buClr>
          <a:schemeClr val="accent3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298448" indent="-182880" algn="l" rtl="0" eaLnBrk="1" latinLnBrk="0" hangingPunct="1">
        <a:lnSpc>
          <a:spcPct val="100000"/>
        </a:lnSpc>
        <a:spcBef>
          <a:spcPct val="20000"/>
        </a:spcBef>
        <a:buClr>
          <a:schemeClr val="accent4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508760" indent="-182880" algn="l" rtl="0" eaLnBrk="1" latinLnBrk="0" hangingPunct="1">
        <a:lnSpc>
          <a:spcPct val="100000"/>
        </a:lnSpc>
        <a:spcBef>
          <a:spcPct val="20000"/>
        </a:spcBef>
        <a:buClr>
          <a:schemeClr val="accent5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71907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213055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E36525-02B8-495D-B174-3CE7C08D3509}"/>
              </a:ext>
            </a:extLst>
          </p:cNvPr>
          <p:cNvSpPr txBox="1">
            <a:spLocks/>
          </p:cNvSpPr>
          <p:nvPr/>
        </p:nvSpPr>
        <p:spPr>
          <a:xfrm>
            <a:off x="3405929" y="2080329"/>
            <a:ext cx="9911200" cy="1080400"/>
          </a:xfrm>
          <a:prstGeom prst="rect">
            <a:avLst/>
          </a:prstGeom>
        </p:spPr>
        <p:txBody>
          <a:bodyPr/>
          <a:lstStyle>
            <a:lvl1pPr algn="l" rtl="0" eaLnBrk="1" latinLnBrk="0" hangingPunct="1">
              <a:spcBef>
                <a:spcPct val="0"/>
              </a:spcBef>
              <a:buNone/>
              <a:defRPr kumimoji="0" sz="4300" kern="1200"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r>
              <a:rPr lang="en-IN" sz="9600" dirty="0">
                <a:solidFill>
                  <a:schemeClr val="bg2">
                    <a:lumMod val="50000"/>
                  </a:schemeClr>
                </a:solidFill>
                <a:latin typeface="Colonna MT" pitchFamily="82" charset="0"/>
              </a:rPr>
              <a:t>MEMEZEE</a:t>
            </a:r>
          </a:p>
        </p:txBody>
      </p:sp>
      <p:sp>
        <p:nvSpPr>
          <p:cNvPr id="3" name="Rectangle 2"/>
          <p:cNvSpPr/>
          <p:nvPr/>
        </p:nvSpPr>
        <p:spPr>
          <a:xfrm>
            <a:off x="9421505" y="5366140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IN" sz="20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AR ESSENCE" pitchFamily="2" charset="0"/>
              </a:rPr>
              <a:t>003 : </a:t>
            </a:r>
            <a:r>
              <a:rPr lang="en-IN" sz="2000" b="1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AR ESSENCE" pitchFamily="2" charset="0"/>
              </a:rPr>
              <a:t>D.Akshita</a:t>
            </a:r>
            <a:endParaRPr lang="en-IN" sz="2000" b="1" dirty="0">
              <a:solidFill>
                <a:schemeClr val="accent2">
                  <a:lumMod val="60000"/>
                  <a:lumOff val="40000"/>
                </a:schemeClr>
              </a:solidFill>
              <a:latin typeface="AR ESSENCE" pitchFamily="2" charset="0"/>
            </a:endParaRPr>
          </a:p>
          <a:p>
            <a:r>
              <a:rPr lang="en-IN" sz="20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AR ESSENCE" pitchFamily="2" charset="0"/>
              </a:rPr>
              <a:t>036 : </a:t>
            </a:r>
            <a:r>
              <a:rPr lang="en-IN" sz="2000" b="1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AR ESSENCE" pitchFamily="2" charset="0"/>
              </a:rPr>
              <a:t>K.Shruthi</a:t>
            </a:r>
            <a:endParaRPr lang="en-IN" sz="2000" b="1" dirty="0">
              <a:solidFill>
                <a:schemeClr val="accent2">
                  <a:lumMod val="60000"/>
                  <a:lumOff val="40000"/>
                </a:schemeClr>
              </a:solidFill>
              <a:latin typeface="AR ESSENCE" pitchFamily="2" charset="0"/>
            </a:endParaRPr>
          </a:p>
          <a:p>
            <a:r>
              <a:rPr lang="en-IN" sz="20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AR ESSENCE" pitchFamily="2" charset="0"/>
              </a:rPr>
              <a:t>037 : </a:t>
            </a:r>
            <a:r>
              <a:rPr lang="en-IN" sz="2000" b="1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AR ESSENCE" pitchFamily="2" charset="0"/>
              </a:rPr>
              <a:t>C.Samiksha</a:t>
            </a:r>
            <a:endParaRPr lang="en-IN" sz="2000" b="1" dirty="0">
              <a:solidFill>
                <a:schemeClr val="accent2">
                  <a:lumMod val="60000"/>
                  <a:lumOff val="40000"/>
                </a:schemeClr>
              </a:solidFill>
              <a:latin typeface="AR ESSENC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43048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0CB787D-8BF1-45C6-A818-62B1870ECAA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445"/>
          <a:stretch/>
        </p:blipFill>
        <p:spPr>
          <a:xfrm>
            <a:off x="1615440" y="680721"/>
            <a:ext cx="10159998" cy="5232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0868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763E81F-5253-4890-AAD1-0D2B9E0BCC0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259"/>
          <a:stretch/>
        </p:blipFill>
        <p:spPr>
          <a:xfrm>
            <a:off x="1628314" y="609601"/>
            <a:ext cx="10563686" cy="5273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1826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6EADE87-ED83-4ED8-9AD6-6F4025F66B9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2" b="7556"/>
          <a:stretch/>
        </p:blipFill>
        <p:spPr>
          <a:xfrm>
            <a:off x="1869440" y="706323"/>
            <a:ext cx="9987280" cy="5277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3801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5DA9B98-5464-485E-BD60-9F8DCF24AB3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63"/>
          <a:stretch/>
        </p:blipFill>
        <p:spPr>
          <a:xfrm>
            <a:off x="1584961" y="709320"/>
            <a:ext cx="10393680" cy="5439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3193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B646770-089E-4CF7-BC3A-30E18CB2527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740"/>
          <a:stretch/>
        </p:blipFill>
        <p:spPr>
          <a:xfrm>
            <a:off x="1554480" y="548641"/>
            <a:ext cx="10515339" cy="5161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0529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Praveen\Downloads\WhatsApp Image 2022-01-23 at 11.01.24 PM (1).jpe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2" r="3318" b="5820"/>
          <a:stretch/>
        </p:blipFill>
        <p:spPr bwMode="auto">
          <a:xfrm>
            <a:off x="1983103" y="736976"/>
            <a:ext cx="9623043" cy="5421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37346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486391" y="1470244"/>
            <a:ext cx="10053851" cy="5324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 learned how to manage time. Though we had lot of quizzes and assignments we somehow managed to pull up. This project helped us to gain interest in coding.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000" dirty="0">
              <a:solidFill>
                <a:schemeClr val="bg2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From many topics we choose </a:t>
            </a:r>
            <a:r>
              <a:rPr lang="en-IN" sz="2000" dirty="0" err="1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memezee</a:t>
            </a:r>
            <a:r>
              <a:rPr lang="en-IN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we went through a lot but as a team we faced them. We had an amazing experience working together.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000" dirty="0">
              <a:solidFill>
                <a:schemeClr val="bg2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Teamwork made understanding of our project a lot easier and helped us to be more creative in various steps of its development. We also had to revise a lot of concepts regarding graphical user interface, which made our basics even stronger and also helping us to be even more confident.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000" dirty="0">
              <a:solidFill>
                <a:schemeClr val="bg2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 have a lot of plans that we would like to add a lot of elements to our project. We would like add a feature that would allow the user to choose images directly from the web with the given </a:t>
            </a:r>
            <a:r>
              <a:rPr lang="en-IN" sz="2000" dirty="0" err="1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spesification</a:t>
            </a:r>
            <a:r>
              <a:rPr lang="en-IN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also add a voice assistance to our project and a feature to allow the user to share the meme created on social media.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000" dirty="0">
              <a:solidFill>
                <a:schemeClr val="bg2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 would also like to make the code more simpler and easier to understand.</a:t>
            </a:r>
          </a:p>
        </p:txBody>
      </p:sp>
      <p:sp>
        <p:nvSpPr>
          <p:cNvPr id="4" name="Rectangle 3"/>
          <p:cNvSpPr/>
          <p:nvPr/>
        </p:nvSpPr>
        <p:spPr>
          <a:xfrm>
            <a:off x="1628631" y="436377"/>
            <a:ext cx="941240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4800" dirty="0">
                <a:solidFill>
                  <a:schemeClr val="accent2">
                    <a:lumMod val="60000"/>
                    <a:lumOff val="40000"/>
                  </a:schemeClr>
                </a:solidFill>
                <a:latin typeface="AR DESTINE" pitchFamily="2" charset="0"/>
              </a:rPr>
              <a:t>CONCLUSION AND FUTURE WORK</a:t>
            </a:r>
          </a:p>
        </p:txBody>
      </p:sp>
    </p:spTree>
    <p:extLst>
      <p:ext uri="{BB962C8B-B14F-4D97-AF65-F5344CB8AC3E}">
        <p14:creationId xmlns:p14="http://schemas.microsoft.com/office/powerpoint/2010/main" val="27180422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425588" y="2320455"/>
            <a:ext cx="974450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8000" dirty="0">
                <a:solidFill>
                  <a:schemeClr val="bg2">
                    <a:lumMod val="90000"/>
                  </a:schemeClr>
                </a:solidFill>
                <a:latin typeface="AR DARLING" pitchFamily="2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0812609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24084" y="423081"/>
            <a:ext cx="69330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800" dirty="0">
                <a:solidFill>
                  <a:schemeClr val="accent2">
                    <a:lumMod val="60000"/>
                    <a:lumOff val="40000"/>
                  </a:schemeClr>
                </a:solidFill>
                <a:latin typeface="AR DESTINE" pitchFamily="2" charset="0"/>
              </a:rPr>
              <a:t>ABSTRACT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478508" y="1596789"/>
            <a:ext cx="10572466" cy="587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TITLE AND ITS IMPORTANCE 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aim of our project is to generate a meme for the user, where the user needs to choose the specifications like image or meme </a:t>
            </a:r>
            <a:r>
              <a:rPr lang="en-US" sz="2400" dirty="0" err="1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tamplete</a:t>
            </a:r>
            <a:r>
              <a:rPr lang="en-US" sz="2400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After choosing the user is provided with options for text editing and adding at </a:t>
            </a:r>
            <a:r>
              <a:rPr lang="en-US" sz="2400" dirty="0" err="1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spcified</a:t>
            </a:r>
            <a:r>
              <a:rPr lang="en-US" sz="2400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location, drawing on the meme and then the user can save the meme created. Our project is build by using built-in-methods 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 used the </a:t>
            </a:r>
            <a:r>
              <a:rPr lang="en-US" sz="2400" dirty="0" err="1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tkinter</a:t>
            </a:r>
            <a:r>
              <a:rPr lang="en-US" sz="2400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module to implement graphical user interface.</a:t>
            </a:r>
          </a:p>
          <a:p>
            <a:endParaRPr lang="en-US" sz="2400" dirty="0">
              <a:solidFill>
                <a:schemeClr val="bg2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b="1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OUTLINE : </a:t>
            </a:r>
          </a:p>
          <a:p>
            <a:r>
              <a:rPr lang="en-US" sz="2400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-Creates a meme according to the specifications given by the user</a:t>
            </a:r>
          </a:p>
          <a:p>
            <a:endParaRPr lang="en-US" sz="2400" dirty="0">
              <a:solidFill>
                <a:schemeClr val="bg2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b="1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WORKING ENVIRONMENT :</a:t>
            </a:r>
          </a:p>
          <a:p>
            <a:r>
              <a:rPr lang="en-US" sz="2400" b="1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sz="2400" dirty="0" err="1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PyCharm</a:t>
            </a:r>
            <a:endParaRPr lang="en-US" sz="2400" dirty="0">
              <a:solidFill>
                <a:schemeClr val="bg2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>
              <a:solidFill>
                <a:schemeClr val="bg2">
                  <a:lumMod val="25000"/>
                </a:schemeClr>
              </a:solidFill>
              <a:latin typeface="Amatic SC"/>
            </a:endParaRPr>
          </a:p>
          <a:p>
            <a:endParaRPr lang="en-IN" sz="2000" dirty="0">
              <a:solidFill>
                <a:schemeClr val="bg2">
                  <a:lumMod val="25000"/>
                </a:schemeClr>
              </a:solidFill>
              <a:latin typeface="Amatic SC"/>
            </a:endParaRPr>
          </a:p>
          <a:p>
            <a:endParaRPr lang="en-IN" sz="2400" dirty="0">
              <a:solidFill>
                <a:schemeClr val="bg2">
                  <a:lumMod val="25000"/>
                </a:schemeClr>
              </a:solidFill>
              <a:latin typeface="Amatic SC"/>
            </a:endParaRPr>
          </a:p>
        </p:txBody>
      </p:sp>
    </p:spTree>
    <p:extLst>
      <p:ext uri="{BB962C8B-B14F-4D97-AF65-F5344CB8AC3E}">
        <p14:creationId xmlns:p14="http://schemas.microsoft.com/office/powerpoint/2010/main" val="10086964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  <a:alpha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632580" y="0"/>
            <a:ext cx="4899547" cy="6858000"/>
          </a:xfrm>
          <a:prstGeom prst="rect">
            <a:avLst/>
          </a:prstGeom>
          <a:solidFill>
            <a:srgbClr val="CCECFF"/>
          </a:solidFill>
          <a:ln w="2222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Oval 2"/>
          <p:cNvSpPr/>
          <p:nvPr/>
        </p:nvSpPr>
        <p:spPr>
          <a:xfrm>
            <a:off x="1091822" y="1583142"/>
            <a:ext cx="941695" cy="968991"/>
          </a:xfrm>
          <a:prstGeom prst="ellipse">
            <a:avLst/>
          </a:prstGeom>
          <a:solidFill>
            <a:srgbClr val="99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5" name="Straight Connector 4"/>
          <p:cNvCxnSpPr>
            <a:stCxn id="3" idx="4"/>
          </p:cNvCxnSpPr>
          <p:nvPr/>
        </p:nvCxnSpPr>
        <p:spPr>
          <a:xfrm flipH="1">
            <a:off x="1562669" y="2552133"/>
            <a:ext cx="1" cy="16650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1091821" y="4217162"/>
            <a:ext cx="470848" cy="3753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562670" y="3098044"/>
            <a:ext cx="470847" cy="3753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1091821" y="3098042"/>
            <a:ext cx="470848" cy="2866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1562670" y="4217160"/>
            <a:ext cx="470847" cy="3753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/>
          <p:cNvSpPr/>
          <p:nvPr/>
        </p:nvSpPr>
        <p:spPr>
          <a:xfrm>
            <a:off x="10142563" y="1583142"/>
            <a:ext cx="941695" cy="968991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2" name="Straight Connector 21"/>
          <p:cNvCxnSpPr>
            <a:stCxn id="21" idx="4"/>
          </p:cNvCxnSpPr>
          <p:nvPr/>
        </p:nvCxnSpPr>
        <p:spPr>
          <a:xfrm flipH="1">
            <a:off x="10613410" y="2552133"/>
            <a:ext cx="1" cy="16650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10142563" y="4217162"/>
            <a:ext cx="470848" cy="3753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10613411" y="3098044"/>
            <a:ext cx="470847" cy="3753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10142563" y="3098042"/>
            <a:ext cx="470848" cy="2866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10613411" y="4217160"/>
            <a:ext cx="470847" cy="3753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/>
          <p:cNvSpPr/>
          <p:nvPr/>
        </p:nvSpPr>
        <p:spPr>
          <a:xfrm>
            <a:off x="4082381" y="6100549"/>
            <a:ext cx="1357955" cy="68921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4" name="Oval 33"/>
          <p:cNvSpPr/>
          <p:nvPr/>
        </p:nvSpPr>
        <p:spPr>
          <a:xfrm>
            <a:off x="4078973" y="5302299"/>
            <a:ext cx="1357955" cy="68921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5" name="Oval 34"/>
          <p:cNvSpPr/>
          <p:nvPr/>
        </p:nvSpPr>
        <p:spPr>
          <a:xfrm>
            <a:off x="4082381" y="3432411"/>
            <a:ext cx="1357955" cy="68921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6" name="Oval 35"/>
          <p:cNvSpPr/>
          <p:nvPr/>
        </p:nvSpPr>
        <p:spPr>
          <a:xfrm>
            <a:off x="4067033" y="4395862"/>
            <a:ext cx="1357955" cy="68921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7" name="Oval 36"/>
          <p:cNvSpPr/>
          <p:nvPr/>
        </p:nvSpPr>
        <p:spPr>
          <a:xfrm>
            <a:off x="4067036" y="2474637"/>
            <a:ext cx="1357955" cy="68921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8" name="Oval 37"/>
          <p:cNvSpPr/>
          <p:nvPr/>
        </p:nvSpPr>
        <p:spPr>
          <a:xfrm>
            <a:off x="4067033" y="733670"/>
            <a:ext cx="1357955" cy="68921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9" name="Oval 38"/>
          <p:cNvSpPr/>
          <p:nvPr/>
        </p:nvSpPr>
        <p:spPr>
          <a:xfrm>
            <a:off x="4070443" y="1574013"/>
            <a:ext cx="1357955" cy="68921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0" name="Oval 39"/>
          <p:cNvSpPr/>
          <p:nvPr/>
        </p:nvSpPr>
        <p:spPr>
          <a:xfrm>
            <a:off x="6464489" y="871578"/>
            <a:ext cx="1357955" cy="68921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c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4831308" y="0"/>
            <a:ext cx="2292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800" dirty="0" err="1">
                <a:solidFill>
                  <a:schemeClr val="accent1">
                    <a:lumMod val="50000"/>
                  </a:schemeClr>
                </a:solidFill>
              </a:rPr>
              <a:t>Memezee</a:t>
            </a:r>
            <a:endParaRPr lang="en-IN" sz="18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4080683" y="778193"/>
            <a:ext cx="129312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100" dirty="0"/>
              <a:t>Automatic </a:t>
            </a:r>
            <a:r>
              <a:rPr lang="en-IN" sz="1100" dirty="0" err="1"/>
              <a:t>Templet</a:t>
            </a:r>
            <a:r>
              <a:rPr lang="en-IN" sz="1100" dirty="0"/>
              <a:t> Download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6740857" y="916102"/>
            <a:ext cx="80521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100" dirty="0"/>
              <a:t>Font Colour Selection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4341693" y="4522600"/>
            <a:ext cx="80521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100" dirty="0"/>
              <a:t>Image Padding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4148926" y="2603800"/>
            <a:ext cx="114982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100" dirty="0"/>
              <a:t>Share Meme In Social Media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4273458" y="5423165"/>
            <a:ext cx="95534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100" dirty="0"/>
              <a:t>Save Your Work</a:t>
            </a:r>
            <a:r>
              <a:rPr lang="en-IN" dirty="0"/>
              <a:t> 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4259807" y="3555689"/>
            <a:ext cx="99628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100" dirty="0"/>
              <a:t>Voice Assistance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4351933" y="6304561"/>
            <a:ext cx="8052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100" dirty="0"/>
              <a:t>Settings</a:t>
            </a:r>
          </a:p>
        </p:txBody>
      </p:sp>
      <p:sp>
        <p:nvSpPr>
          <p:cNvPr id="50" name="Oval 49"/>
          <p:cNvSpPr/>
          <p:nvPr/>
        </p:nvSpPr>
        <p:spPr>
          <a:xfrm>
            <a:off x="6623709" y="3817469"/>
            <a:ext cx="1357955" cy="68921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c</a:t>
            </a:r>
          </a:p>
        </p:txBody>
      </p:sp>
      <p:sp>
        <p:nvSpPr>
          <p:cNvPr id="51" name="Oval 50"/>
          <p:cNvSpPr/>
          <p:nvPr/>
        </p:nvSpPr>
        <p:spPr>
          <a:xfrm>
            <a:off x="6695363" y="4836031"/>
            <a:ext cx="1357955" cy="68921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4" name="TextBox 53"/>
          <p:cNvSpPr txBox="1"/>
          <p:nvPr/>
        </p:nvSpPr>
        <p:spPr>
          <a:xfrm>
            <a:off x="6809097" y="3935410"/>
            <a:ext cx="9348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100" dirty="0"/>
              <a:t>Re-size Image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6903489" y="4880555"/>
            <a:ext cx="934875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100" dirty="0"/>
              <a:t>Background Colour Selection</a:t>
            </a:r>
          </a:p>
        </p:txBody>
      </p:sp>
      <p:sp>
        <p:nvSpPr>
          <p:cNvPr id="57" name="Oval 56"/>
          <p:cNvSpPr/>
          <p:nvPr/>
        </p:nvSpPr>
        <p:spPr>
          <a:xfrm>
            <a:off x="6618021" y="5991509"/>
            <a:ext cx="1357955" cy="68921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8" name="TextBox 57"/>
          <p:cNvSpPr txBox="1"/>
          <p:nvPr/>
        </p:nvSpPr>
        <p:spPr>
          <a:xfrm>
            <a:off x="6839232" y="6201416"/>
            <a:ext cx="9155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100" dirty="0"/>
              <a:t>Help Box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9730849" y="4751692"/>
            <a:ext cx="17059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System Admin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791568" y="4946525"/>
            <a:ext cx="15421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User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4375815" y="1778729"/>
            <a:ext cx="7403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100" dirty="0"/>
              <a:t>Text Edit</a:t>
            </a:r>
          </a:p>
        </p:txBody>
      </p:sp>
      <p:sp>
        <p:nvSpPr>
          <p:cNvPr id="62" name="Oval 61"/>
          <p:cNvSpPr/>
          <p:nvPr/>
        </p:nvSpPr>
        <p:spPr>
          <a:xfrm>
            <a:off x="6519081" y="2138630"/>
            <a:ext cx="1357955" cy="68921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3" name="TextBox 62"/>
          <p:cNvSpPr txBox="1"/>
          <p:nvPr/>
        </p:nvSpPr>
        <p:spPr>
          <a:xfrm>
            <a:off x="6752800" y="2270688"/>
            <a:ext cx="89051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100" dirty="0"/>
              <a:t>Re-size Text</a:t>
            </a:r>
          </a:p>
        </p:txBody>
      </p:sp>
      <p:cxnSp>
        <p:nvCxnSpPr>
          <p:cNvPr id="84" name="Straight Arrow Connector 83"/>
          <p:cNvCxnSpPr/>
          <p:nvPr/>
        </p:nvCxnSpPr>
        <p:spPr>
          <a:xfrm>
            <a:off x="3166280" y="1078275"/>
            <a:ext cx="873459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/>
          <p:nvPr/>
        </p:nvCxnSpPr>
        <p:spPr>
          <a:xfrm>
            <a:off x="3152632" y="1916431"/>
            <a:ext cx="873459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/>
          <p:nvPr/>
        </p:nvCxnSpPr>
        <p:spPr>
          <a:xfrm>
            <a:off x="3156041" y="2812416"/>
            <a:ext cx="873459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/>
          <p:nvPr/>
        </p:nvCxnSpPr>
        <p:spPr>
          <a:xfrm>
            <a:off x="3160591" y="3760735"/>
            <a:ext cx="873459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/>
          <p:nvPr/>
        </p:nvCxnSpPr>
        <p:spPr>
          <a:xfrm>
            <a:off x="3154901" y="4716273"/>
            <a:ext cx="873459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/>
          <p:nvPr/>
        </p:nvCxnSpPr>
        <p:spPr>
          <a:xfrm>
            <a:off x="3148072" y="5633256"/>
            <a:ext cx="873459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/>
          <p:nvPr/>
        </p:nvCxnSpPr>
        <p:spPr>
          <a:xfrm>
            <a:off x="3161720" y="6458802"/>
            <a:ext cx="873459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>
            <a:off x="3161720" y="1078275"/>
            <a:ext cx="0" cy="53847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/>
          <p:cNvCxnSpPr/>
          <p:nvPr/>
        </p:nvCxnSpPr>
        <p:spPr>
          <a:xfrm>
            <a:off x="2156348" y="3473355"/>
            <a:ext cx="95534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/>
          <p:cNvSpPr txBox="1"/>
          <p:nvPr/>
        </p:nvSpPr>
        <p:spPr>
          <a:xfrm rot="765174">
            <a:off x="5451529" y="5022569"/>
            <a:ext cx="108832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/>
              <a:t>&lt;&lt;include&gt;&gt;</a:t>
            </a:r>
          </a:p>
        </p:txBody>
      </p:sp>
      <p:cxnSp>
        <p:nvCxnSpPr>
          <p:cNvPr id="98" name="Straight Arrow Connector 97"/>
          <p:cNvCxnSpPr/>
          <p:nvPr/>
        </p:nvCxnSpPr>
        <p:spPr>
          <a:xfrm flipV="1">
            <a:off x="5440335" y="1378357"/>
            <a:ext cx="1010507" cy="40037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/>
          <p:cNvCxnSpPr/>
          <p:nvPr/>
        </p:nvCxnSpPr>
        <p:spPr>
          <a:xfrm>
            <a:off x="5467631" y="2013043"/>
            <a:ext cx="996859" cy="43429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/>
          <p:cNvCxnSpPr/>
          <p:nvPr/>
        </p:nvCxnSpPr>
        <p:spPr>
          <a:xfrm flipV="1">
            <a:off x="5494927" y="4189864"/>
            <a:ext cx="1051451" cy="49911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/>
          <p:nvPr/>
        </p:nvCxnSpPr>
        <p:spPr>
          <a:xfrm>
            <a:off x="5494929" y="4836031"/>
            <a:ext cx="1123095" cy="26438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Box 106"/>
          <p:cNvSpPr txBox="1"/>
          <p:nvPr/>
        </p:nvSpPr>
        <p:spPr>
          <a:xfrm rot="20388558">
            <a:off x="5289589" y="1247764"/>
            <a:ext cx="108832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/>
              <a:t>&lt;&lt;include&gt;&gt;</a:t>
            </a:r>
          </a:p>
        </p:txBody>
      </p:sp>
      <p:sp>
        <p:nvSpPr>
          <p:cNvPr id="108" name="TextBox 107"/>
          <p:cNvSpPr txBox="1"/>
          <p:nvPr/>
        </p:nvSpPr>
        <p:spPr>
          <a:xfrm rot="20089745">
            <a:off x="5371676" y="4131147"/>
            <a:ext cx="108832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/>
              <a:t>&lt;&lt;include&gt;&gt;</a:t>
            </a:r>
          </a:p>
        </p:txBody>
      </p:sp>
      <p:sp>
        <p:nvSpPr>
          <p:cNvPr id="109" name="TextBox 108"/>
          <p:cNvSpPr txBox="1"/>
          <p:nvPr/>
        </p:nvSpPr>
        <p:spPr>
          <a:xfrm rot="1419269">
            <a:off x="5321881" y="2284175"/>
            <a:ext cx="108832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/>
              <a:t>&lt;&lt;include&gt;&gt;</a:t>
            </a:r>
          </a:p>
        </p:txBody>
      </p:sp>
      <p:cxnSp>
        <p:nvCxnSpPr>
          <p:cNvPr id="113" name="Straight Arrow Connector 112"/>
          <p:cNvCxnSpPr/>
          <p:nvPr/>
        </p:nvCxnSpPr>
        <p:spPr>
          <a:xfrm flipV="1">
            <a:off x="5494927" y="6408069"/>
            <a:ext cx="1059527" cy="2766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TextBox 113"/>
          <p:cNvSpPr txBox="1"/>
          <p:nvPr/>
        </p:nvSpPr>
        <p:spPr>
          <a:xfrm>
            <a:off x="5456309" y="6098304"/>
            <a:ext cx="108832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/>
              <a:t>&lt;&lt;include&gt;&gt;</a:t>
            </a:r>
          </a:p>
        </p:txBody>
      </p:sp>
      <p:cxnSp>
        <p:nvCxnSpPr>
          <p:cNvPr id="116" name="Straight Arrow Connector 115"/>
          <p:cNvCxnSpPr/>
          <p:nvPr/>
        </p:nvCxnSpPr>
        <p:spPr>
          <a:xfrm flipH="1">
            <a:off x="8053317" y="3555690"/>
            <a:ext cx="1977787" cy="264572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0235" y="68719"/>
            <a:ext cx="38930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chemeClr val="bg2">
                    <a:lumMod val="90000"/>
                  </a:schemeClr>
                </a:solidFill>
                <a:latin typeface="AR DESTINE" pitchFamily="2" charset="0"/>
              </a:rPr>
              <a:t>USE-CASE DIAGRAM</a:t>
            </a:r>
          </a:p>
        </p:txBody>
      </p:sp>
    </p:spTree>
    <p:extLst>
      <p:ext uri="{BB962C8B-B14F-4D97-AF65-F5344CB8AC3E}">
        <p14:creationId xmlns:p14="http://schemas.microsoft.com/office/powerpoint/2010/main" val="25894206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624084" y="423081"/>
            <a:ext cx="69330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800" dirty="0">
                <a:solidFill>
                  <a:schemeClr val="accent2">
                    <a:lumMod val="60000"/>
                    <a:lumOff val="40000"/>
                  </a:schemeClr>
                </a:solidFill>
                <a:latin typeface="AR DESTINE" pitchFamily="2" charset="0"/>
              </a:rPr>
              <a:t>TECHNOLOGY USED</a:t>
            </a:r>
          </a:p>
        </p:txBody>
      </p:sp>
      <p:sp>
        <p:nvSpPr>
          <p:cNvPr id="6" name="Rectangle 5"/>
          <p:cNvSpPr/>
          <p:nvPr/>
        </p:nvSpPr>
        <p:spPr>
          <a:xfrm>
            <a:off x="1624083" y="1723861"/>
            <a:ext cx="8243247" cy="4278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800" b="1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SOFTWARE REQUIREMENTS</a:t>
            </a:r>
          </a:p>
          <a:p>
            <a:endParaRPr lang="en-IN" sz="2800" b="1" dirty="0">
              <a:solidFill>
                <a:schemeClr val="bg2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800" b="1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1.Windows 8 or latest</a:t>
            </a:r>
          </a:p>
          <a:p>
            <a:r>
              <a:rPr lang="en-IN" sz="2800" b="1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2.Processor speed minimum x64 Processor : 1.4GHz</a:t>
            </a:r>
          </a:p>
          <a:p>
            <a:r>
              <a:rPr lang="en-IN" sz="2800" b="1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3.Runtime Environment : </a:t>
            </a:r>
            <a:r>
              <a:rPr lang="en-IN" sz="2800" b="1" dirty="0" err="1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PyCharm</a:t>
            </a:r>
            <a:endParaRPr lang="en-IN" sz="2800" b="1" dirty="0">
              <a:solidFill>
                <a:schemeClr val="bg2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800" b="1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4.PYTHON 3.x (X is the current version)</a:t>
            </a:r>
          </a:p>
          <a:p>
            <a:endParaRPr lang="en-IN" sz="2800" b="1" dirty="0">
              <a:solidFill>
                <a:schemeClr val="bg2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800" b="1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HARDWARE REQUIREMENTS</a:t>
            </a:r>
          </a:p>
          <a:p>
            <a:r>
              <a:rPr lang="en-IN" sz="2800" b="1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None</a:t>
            </a:r>
          </a:p>
          <a:p>
            <a:r>
              <a:rPr lang="en-IN" sz="2000" b="1" dirty="0">
                <a:solidFill>
                  <a:schemeClr val="bg2">
                    <a:lumMod val="25000"/>
                  </a:schemeClr>
                </a:solidFill>
                <a:latin typeface="Amatic SC"/>
              </a:rPr>
              <a:t> </a:t>
            </a:r>
            <a:endParaRPr lang="en-IN" sz="2000" dirty="0">
              <a:solidFill>
                <a:schemeClr val="bg2">
                  <a:lumMod val="25000"/>
                </a:schemeClr>
              </a:solidFill>
              <a:latin typeface="Amatic SC"/>
            </a:endParaRPr>
          </a:p>
        </p:txBody>
      </p:sp>
    </p:spTree>
    <p:extLst>
      <p:ext uri="{BB962C8B-B14F-4D97-AF65-F5344CB8AC3E}">
        <p14:creationId xmlns:p14="http://schemas.microsoft.com/office/powerpoint/2010/main" val="40260896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55843" y="250399"/>
            <a:ext cx="517802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4400" dirty="0">
                <a:solidFill>
                  <a:schemeClr val="accent2">
                    <a:lumMod val="60000"/>
                    <a:lumOff val="40000"/>
                  </a:schemeClr>
                </a:solidFill>
                <a:latin typeface="AR DESTINE" pitchFamily="2" charset="0"/>
              </a:rPr>
              <a:t>OUTPUT EXECUTIONS</a:t>
            </a:r>
          </a:p>
          <a:p>
            <a:r>
              <a:rPr lang="en-IN" sz="1800" dirty="0">
                <a:solidFill>
                  <a:schemeClr val="accent2">
                    <a:lumMod val="60000"/>
                    <a:lumOff val="40000"/>
                  </a:schemeClr>
                </a:solidFill>
                <a:latin typeface="AR DESTINE" pitchFamily="2" charset="0"/>
              </a:rPr>
              <a:t>Grid for 1</a:t>
            </a:r>
          </a:p>
          <a:p>
            <a:endParaRPr lang="en-IN"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E474AB-B038-487E-B0D7-5469EE0EC5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66"/>
          <a:stretch/>
        </p:blipFill>
        <p:spPr>
          <a:xfrm>
            <a:off x="1555843" y="1573838"/>
            <a:ext cx="9811655" cy="5151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5176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F0568D0-099D-4C6B-B91A-F7FDE314B4A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0" r="-584" b="6963"/>
          <a:stretch/>
        </p:blipFill>
        <p:spPr>
          <a:xfrm>
            <a:off x="1534160" y="599440"/>
            <a:ext cx="10478552" cy="550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8325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A49580-4B7E-4485-BC98-4BAEA0087A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556"/>
          <a:stretch/>
        </p:blipFill>
        <p:spPr>
          <a:xfrm>
            <a:off x="1442720" y="568961"/>
            <a:ext cx="10492152" cy="5455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3442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F8AEBEA-C2E1-49D4-B48A-C44FE043C96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74"/>
          <a:stretch/>
        </p:blipFill>
        <p:spPr>
          <a:xfrm>
            <a:off x="1930400" y="772161"/>
            <a:ext cx="9741547" cy="4927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1297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25DA69F-1399-46E5-A470-0820CC0BFC1A}"/>
              </a:ext>
            </a:extLst>
          </p:cNvPr>
          <p:cNvSpPr txBox="1"/>
          <p:nvPr/>
        </p:nvSpPr>
        <p:spPr>
          <a:xfrm>
            <a:off x="1605280" y="406400"/>
            <a:ext cx="24485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Grid for 2 Horizontal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49F721-57A6-45C0-BD0D-D713BFDA7A9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48"/>
          <a:stretch/>
        </p:blipFill>
        <p:spPr>
          <a:xfrm>
            <a:off x="1767840" y="846328"/>
            <a:ext cx="9997440" cy="5165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88928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olstice">
  <a:themeElements>
    <a:clrScheme name="Elemental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629DD1"/>
      </a:accent1>
      <a:accent2>
        <a:srgbClr val="297FD5"/>
      </a:accent2>
      <a:accent3>
        <a:srgbClr val="7F8FA9"/>
      </a:accent3>
      <a:accent4>
        <a:srgbClr val="4A66AC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Solstice">
      <a:maj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HY엽서L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olstice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53000"/>
              </a:schemeClr>
            </a:gs>
            <a:gs pos="50000">
              <a:schemeClr val="phClr">
                <a:tint val="42000"/>
                <a:satMod val="255000"/>
              </a:schemeClr>
            </a:gs>
            <a:gs pos="97000">
              <a:schemeClr val="phClr">
                <a:tint val="53000"/>
                <a:satMod val="260000"/>
              </a:schemeClr>
            </a:gs>
            <a:gs pos="100000">
              <a:schemeClr val="phClr">
                <a:tint val="56000"/>
                <a:satMod val="275000"/>
              </a:schemeClr>
            </a:gs>
          </a:gsLst>
          <a:path path="circle">
            <a:fillToRect l="50000" t="50000" r="50000" b="50000"/>
          </a:path>
        </a:gradFill>
        <a:gradFill rotWithShape="1">
          <a:gsLst>
            <a:gs pos="0">
              <a:schemeClr val="phClr">
                <a:tint val="92000"/>
                <a:satMod val="170000"/>
              </a:schemeClr>
            </a:gs>
            <a:gs pos="15000">
              <a:schemeClr val="phClr">
                <a:tint val="92000"/>
                <a:shade val="99000"/>
                <a:satMod val="170000"/>
              </a:schemeClr>
            </a:gs>
            <a:gs pos="62000">
              <a:schemeClr val="phClr">
                <a:tint val="96000"/>
                <a:shade val="80000"/>
                <a:satMod val="170000"/>
              </a:schemeClr>
            </a:gs>
            <a:gs pos="97000">
              <a:schemeClr val="phClr">
                <a:tint val="98000"/>
                <a:shade val="63000"/>
                <a:satMod val="170000"/>
              </a:schemeClr>
            </a:gs>
            <a:gs pos="100000">
              <a:schemeClr val="phClr">
                <a:shade val="62000"/>
                <a:satMod val="170000"/>
              </a:schemeClr>
            </a:gs>
          </a:gsLst>
          <a:path path="circle">
            <a:fillToRect l="50000" t="50000" r="50000" b="5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 contourW="12700">
            <a:bevelT w="0" h="0"/>
            <a:contourClr>
              <a:schemeClr val="phClr">
                <a:shade val="80000"/>
              </a:schemeClr>
            </a:contourClr>
          </a:sp3d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5400000"/>
            </a:lightRig>
          </a:scene3d>
          <a:sp3d contourW="12700">
            <a:bevelT w="25400" h="50800" prst="angle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355000"/>
              </a:schemeClr>
            </a:gs>
            <a:gs pos="40000">
              <a:schemeClr val="phClr">
                <a:tint val="85000"/>
                <a:satMod val="320000"/>
              </a:schemeClr>
            </a:gs>
            <a:gs pos="100000">
              <a:schemeClr val="phClr">
                <a:shade val="55000"/>
                <a:satMod val="300000"/>
              </a:schemeClr>
            </a:gs>
          </a:gsLst>
          <a:path path="circle">
            <a:fillToRect l="-24500" t="-20000" r="124500" b="12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"/>
                <a:satMod val="300000"/>
              </a:schemeClr>
              <a:schemeClr val="phClr">
                <a:tint val="90000"/>
                <a:satMod val="225000"/>
              </a:schemeClr>
            </a:duotone>
          </a:blip>
          <a:tile tx="0" ty="0" sx="90000" sy="90000" flip="xy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Solstice</Template>
  <TotalTime>306</TotalTime>
  <Words>427</Words>
  <Application>Microsoft Office PowerPoint</Application>
  <PresentationFormat>Widescreen</PresentationFormat>
  <Paragraphs>64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8" baseType="lpstr">
      <vt:lpstr>Amatic SC</vt:lpstr>
      <vt:lpstr>AR DARLING</vt:lpstr>
      <vt:lpstr>AR DESTINE</vt:lpstr>
      <vt:lpstr>AR ESSENCE</vt:lpstr>
      <vt:lpstr>Arial</vt:lpstr>
      <vt:lpstr>Colonna MT</vt:lpstr>
      <vt:lpstr>Gill Sans MT</vt:lpstr>
      <vt:lpstr>Times New Roman</vt:lpstr>
      <vt:lpstr>Verdana</vt:lpstr>
      <vt:lpstr>Wingdings 2</vt:lpstr>
      <vt:lpstr>Solstice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Sai Shruthi Kovvur</dc:creator>
  <cp:lastModifiedBy>Sai Shruthi Kovvur</cp:lastModifiedBy>
  <cp:revision>28</cp:revision>
  <cp:lastPrinted>2022-01-23T18:04:58Z</cp:lastPrinted>
  <dcterms:created xsi:type="dcterms:W3CDTF">2021-12-01T16:11:03Z</dcterms:created>
  <dcterms:modified xsi:type="dcterms:W3CDTF">2022-01-27T03:51:00Z</dcterms:modified>
</cp:coreProperties>
</file>